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6" r:id="rId4"/>
    <p:sldId id="297" r:id="rId5"/>
    <p:sldId id="298" r:id="rId6"/>
    <p:sldId id="299" r:id="rId7"/>
    <p:sldId id="301" r:id="rId8"/>
    <p:sldId id="259" r:id="rId9"/>
    <p:sldId id="302" r:id="rId10"/>
    <p:sldId id="291" r:id="rId11"/>
    <p:sldId id="282" r:id="rId12"/>
    <p:sldId id="283" r:id="rId13"/>
    <p:sldId id="286" r:id="rId14"/>
    <p:sldId id="285" r:id="rId15"/>
    <p:sldId id="289" r:id="rId16"/>
    <p:sldId id="303" r:id="rId17"/>
    <p:sldId id="280" r:id="rId18"/>
    <p:sldId id="269" r:id="rId19"/>
    <p:sldId id="30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Desktop\рода войск\армия росси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715340" cy="65008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861" y="5500702"/>
            <a:ext cx="82582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Армия России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 fontScale="90000"/>
          </a:bodyPr>
          <a:lstStyle/>
          <a:p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8715436" cy="5465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Военно-воздушные силы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</a:p>
        </p:txBody>
      </p:sp>
      <p:pic>
        <p:nvPicPr>
          <p:cNvPr id="4099" name="Picture 3" descr="C:\Users\888\Desktop\рода войск\vvs_spec_vois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357298"/>
            <a:ext cx="7358114" cy="5217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048203"/>
      </p:ext>
    </p:extLst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50B5E-4EAA-480B-A7D4-89314997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1.Сколько на экране военных вертолетов? Посчитай?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CE17A-A373-4BC9-B5D5-A46465EC2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nemalo.net/uploads/posts/2016-11/1479115464_nfzhl6btae8ogt4.jpg">
            <a:extLst>
              <a:ext uri="{FF2B5EF4-FFF2-40B4-BE49-F238E27FC236}">
                <a16:creationId xmlns:a16="http://schemas.microsoft.com/office/drawing/2014/main" id="{DAD197A7-03B5-4DD3-82AB-544DDA8FF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63" y="1290067"/>
            <a:ext cx="2366093" cy="1711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elil.com/wp-content/uploads/2011/09/blog_SHIP0009.jpg">
            <a:extLst>
              <a:ext uri="{FF2B5EF4-FFF2-40B4-BE49-F238E27FC236}">
                <a16:creationId xmlns:a16="http://schemas.microsoft.com/office/drawing/2014/main" id="{8801620D-4CE7-436C-A5DE-C2B5C1DD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80" y="1331136"/>
            <a:ext cx="1791588" cy="18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11.nnm.me/d/d/4/9/8/d30cb47116f4a92fe088aa8e9f5.jpg">
            <a:extLst>
              <a:ext uri="{FF2B5EF4-FFF2-40B4-BE49-F238E27FC236}">
                <a16:creationId xmlns:a16="http://schemas.microsoft.com/office/drawing/2014/main" id="{EAC3BAA9-3F83-4C4A-B99C-098891EB2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5" y="1494684"/>
            <a:ext cx="2250146" cy="136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toyway.ru/upload/iblock/14b/14b0426e3688e19be9fb1b3bbef82901.jpg">
            <a:extLst>
              <a:ext uri="{FF2B5EF4-FFF2-40B4-BE49-F238E27FC236}">
                <a16:creationId xmlns:a16="http://schemas.microsoft.com/office/drawing/2014/main" id="{D36BC757-3894-4ECD-8065-07AB845E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51" y="3144675"/>
            <a:ext cx="2277903" cy="14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chicagohacksbig.com/images/362969jpg-clipart-4.jpg">
            <a:extLst>
              <a:ext uri="{FF2B5EF4-FFF2-40B4-BE49-F238E27FC236}">
                <a16:creationId xmlns:a16="http://schemas.microsoft.com/office/drawing/2014/main" id="{CAA18265-0BA3-4F93-8065-0619F525B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" y="4833130"/>
            <a:ext cx="2342364" cy="13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s://www.rodnye-igrushki.ru/upload/TWL/Uploads/ZIL157_s_raketoi_831_e_d.0.60CA15C959E5484E88F8F5D864E81A59.JPG">
            <a:extLst>
              <a:ext uri="{FF2B5EF4-FFF2-40B4-BE49-F238E27FC236}">
                <a16:creationId xmlns:a16="http://schemas.microsoft.com/office/drawing/2014/main" id="{1D27DDE5-94A2-4E5C-95A7-65C3B1D7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16" y="4926309"/>
            <a:ext cx="2584241" cy="139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rms-expo.ru/upload/iblock/7dc/7dc4b8118691cf6341f13fae43119cf5.jpeg">
            <a:extLst>
              <a:ext uri="{FF2B5EF4-FFF2-40B4-BE49-F238E27FC236}">
                <a16:creationId xmlns:a16="http://schemas.microsoft.com/office/drawing/2014/main" id="{87FB4566-ABB8-43CA-9841-CA634DF16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13" y="1434877"/>
            <a:ext cx="2626242" cy="15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kyships.ru/wp-content/gallery/ka-60/1.jpg">
            <a:extLst>
              <a:ext uri="{FF2B5EF4-FFF2-40B4-BE49-F238E27FC236}">
                <a16:creationId xmlns:a16="http://schemas.microsoft.com/office/drawing/2014/main" id="{210A967F-B835-4149-8685-C8193E61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64" y="3242756"/>
            <a:ext cx="2369711" cy="15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oyway.ru/upload/iblock/d27/d27ee26ff8a98f0265d354229e570dfb.jpg">
            <a:extLst>
              <a:ext uri="{FF2B5EF4-FFF2-40B4-BE49-F238E27FC236}">
                <a16:creationId xmlns:a16="http://schemas.microsoft.com/office/drawing/2014/main" id="{9959E07B-A2C3-4131-98E9-4C18A151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49" y="2961538"/>
            <a:ext cx="2363812" cy="16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kyships.ru/wp-content/gallery/ka-60/1.jpg">
            <a:extLst>
              <a:ext uri="{FF2B5EF4-FFF2-40B4-BE49-F238E27FC236}">
                <a16:creationId xmlns:a16="http://schemas.microsoft.com/office/drawing/2014/main" id="{ABF8279C-E2C0-43FE-AC96-1628988A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71" y="4946549"/>
            <a:ext cx="2277903" cy="151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tdata.ru/u24/photo46D4/20250755417-0/original.jpg">
            <a:extLst>
              <a:ext uri="{FF2B5EF4-FFF2-40B4-BE49-F238E27FC236}">
                <a16:creationId xmlns:a16="http://schemas.microsoft.com/office/drawing/2014/main" id="{E45146B6-F8C7-4821-B0CE-D25DCA3F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14" y="3327697"/>
            <a:ext cx="2308223" cy="15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get.pxhere.com/photo/aircraft-vehicle-aviation-helicopter-switzerland-rotorcraft-air-show-air14-air-show-air14-payerne-airbus-helicopters-ec665-tiger-atmosphere-of-earth-helicopter-rotor-military-helicopter-sikorsky-s-70-616845.jpg">
            <a:extLst>
              <a:ext uri="{FF2B5EF4-FFF2-40B4-BE49-F238E27FC236}">
                <a16:creationId xmlns:a16="http://schemas.microsoft.com/office/drawing/2014/main" id="{C67F0D37-D2EF-4768-87E1-CF74B9C8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66" y="5087544"/>
            <a:ext cx="2163520" cy="14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4806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A50FE-770B-447E-8271-3C2A6118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2.Что лишнее? Почему?</a:t>
            </a:r>
          </a:p>
        </p:txBody>
      </p:sp>
      <p:pic>
        <p:nvPicPr>
          <p:cNvPr id="5136" name="Picture 16" descr="http://www.setwalls.ru/pic/201304/1366x768/setwalls.ru-6748.jpg">
            <a:extLst>
              <a:ext uri="{FF2B5EF4-FFF2-40B4-BE49-F238E27FC236}">
                <a16:creationId xmlns:a16="http://schemas.microsoft.com/office/drawing/2014/main" id="{BC0DCF15-154D-447D-B985-94F6177C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8338"/>
            <a:ext cx="3400558" cy="19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new-file.info/_ld/253/53053617.gif">
            <a:extLst>
              <a:ext uri="{FF2B5EF4-FFF2-40B4-BE49-F238E27FC236}">
                <a16:creationId xmlns:a16="http://schemas.microsoft.com/office/drawing/2014/main" id="{EFB4F894-4319-49DF-A054-657B893AF0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" y="915770"/>
            <a:ext cx="3193459" cy="21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rasvozduh.ru/wp-content/uploads/2016/03/Vertolyot-Mihaila-Leontevicha-Milya-Mi-81.jpg">
            <a:extLst>
              <a:ext uri="{FF2B5EF4-FFF2-40B4-BE49-F238E27FC236}">
                <a16:creationId xmlns:a16="http://schemas.microsoft.com/office/drawing/2014/main" id="{6A797103-3C0F-4A05-A56C-8B8B2C410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68" y="4690700"/>
            <a:ext cx="3278269" cy="21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syl.ru/misc/i/ai/308972/1733549.jpg">
            <a:extLst>
              <a:ext uri="{FF2B5EF4-FFF2-40B4-BE49-F238E27FC236}">
                <a16:creationId xmlns:a16="http://schemas.microsoft.com/office/drawing/2014/main" id="{CE07AEEF-7A65-4BA3-9517-F4F6C420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15770"/>
            <a:ext cx="3278269" cy="21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ru.best-wallpaper.net/wallpaper/1440x900/1106/Russian-military-plane_1440x900.jpg">
            <a:extLst>
              <a:ext uri="{FF2B5EF4-FFF2-40B4-BE49-F238E27FC236}">
                <a16:creationId xmlns:a16="http://schemas.microsoft.com/office/drawing/2014/main" id="{A7D6D80D-845B-47B8-A6A9-BA3733C3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33" y="3014473"/>
            <a:ext cx="2602476" cy="162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-dog.ru/wallpapers/0/6/371362949097775/samolet-art-rossijskij-mig-29-mig-29-sovetskij.jpg">
            <a:extLst>
              <a:ext uri="{FF2B5EF4-FFF2-40B4-BE49-F238E27FC236}">
                <a16:creationId xmlns:a16="http://schemas.microsoft.com/office/drawing/2014/main" id="{2C7354C6-5A9A-428F-83B9-A19DC5209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21" y="3014472"/>
            <a:ext cx="2602479" cy="162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g1.vetton.ru/walls/aviation/vetton_ru_86.jpg">
            <a:extLst>
              <a:ext uri="{FF2B5EF4-FFF2-40B4-BE49-F238E27FC236}">
                <a16:creationId xmlns:a16="http://schemas.microsoft.com/office/drawing/2014/main" id="{33955512-A4EE-43CE-91AC-43E412C5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2" y="5021850"/>
            <a:ext cx="2316729" cy="18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565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1F6B5-FB75-4A77-A346-289F0E56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5F0FB-3BDA-447F-90A0-0EC1715F3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ww.maksibook.ru/images/products/75730355-f1ce-11e5-bec2-647002029a46_ed3ef138-f5a6-11e5-bec3-647002029a46.jpeg">
            <a:extLst>
              <a:ext uri="{FF2B5EF4-FFF2-40B4-BE49-F238E27FC236}">
                <a16:creationId xmlns:a16="http://schemas.microsoft.com/office/drawing/2014/main" id="{D23BDA92-4180-4CA7-9EBD-889CBAC2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93" y="154696"/>
            <a:ext cx="3015779" cy="30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dn3.slus.name/0d/6e/0d6e0e36355ad9b2a8373ac3656ea452.jpg">
            <a:extLst>
              <a:ext uri="{FF2B5EF4-FFF2-40B4-BE49-F238E27FC236}">
                <a16:creationId xmlns:a16="http://schemas.microsoft.com/office/drawing/2014/main" id="{F5ED2540-5631-40CD-A10E-158B8105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181" y="3251522"/>
            <a:ext cx="3015779" cy="33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dn1.rf-sp.ru/67/86/6786c24bc6bec7408c7d9eac552ba29b.jpg">
            <a:extLst>
              <a:ext uri="{FF2B5EF4-FFF2-40B4-BE49-F238E27FC236}">
                <a16:creationId xmlns:a16="http://schemas.microsoft.com/office/drawing/2014/main" id="{1AFEE552-E3C2-4E60-9434-76C412D46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83" y="3718575"/>
            <a:ext cx="2937064" cy="293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nauka21vek.ru/wp-content/uploads/2011/11/1436.jpg">
            <a:extLst>
              <a:ext uri="{FF2B5EF4-FFF2-40B4-BE49-F238E27FC236}">
                <a16:creationId xmlns:a16="http://schemas.microsoft.com/office/drawing/2014/main" id="{173E0DAD-054C-47F2-8097-AB7BE4FF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12" y="3789268"/>
            <a:ext cx="3214359" cy="293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ds04.infourok.ru/uploads/ex/08af/00059a76-66651c4f/640/img5.jpg">
            <a:extLst>
              <a:ext uri="{FF2B5EF4-FFF2-40B4-BE49-F238E27FC236}">
                <a16:creationId xmlns:a16="http://schemas.microsoft.com/office/drawing/2014/main" id="{7B3F4133-1320-4F68-97A9-6E5679F8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28" y="654355"/>
            <a:ext cx="3383172" cy="25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9964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D75B2-A2E2-4C68-972A-AECBB929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8" y="0"/>
            <a:ext cx="9011344" cy="2650306"/>
          </a:xfrm>
        </p:spPr>
        <p:txBody>
          <a:bodyPr>
            <a:normAutofit/>
          </a:bodyPr>
          <a:lstStyle/>
          <a:p>
            <a:r>
              <a:rPr lang="ru-RU" sz="2800" dirty="0"/>
              <a:t>Задача: « Военный корабль вышел в море в понедельник, </a:t>
            </a:r>
            <a:br>
              <a:rPr lang="ru-RU" sz="2800" dirty="0"/>
            </a:br>
            <a:r>
              <a:rPr lang="ru-RU" sz="2800" dirty="0"/>
              <a:t>через три дня он должна вернуться обратно. В какой день он вернется?»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98C46-8E70-4CEB-A398-8B0EFD0B6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3429000"/>
            <a:ext cx="7571184" cy="26503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chicagohacksbig.com/images/362969jpg-clipart-4.jpg">
            <a:extLst>
              <a:ext uri="{FF2B5EF4-FFF2-40B4-BE49-F238E27FC236}">
                <a16:creationId xmlns:a16="http://schemas.microsoft.com/office/drawing/2014/main" id="{31FA74A0-D826-40C4-B5A7-7D0681F7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8" y="1988840"/>
            <a:ext cx="8147163" cy="477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65362"/>
      </p:ext>
    </p:extLst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B139A-8944-4232-A2BE-5170CCBB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32556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Задача: «В небе летело 5  самолетов , затем к ним вылетело еще 3 самолета. Сколько самолетов стало?» »</a:t>
            </a:r>
          </a:p>
        </p:txBody>
      </p:sp>
      <p:pic>
        <p:nvPicPr>
          <p:cNvPr id="7172" name="Picture 4" descr="https://fashion-stickers.ru/58309-thickbox_default/boevoy-samolet.jpg">
            <a:extLst>
              <a:ext uri="{FF2B5EF4-FFF2-40B4-BE49-F238E27FC236}">
                <a16:creationId xmlns:a16="http://schemas.microsoft.com/office/drawing/2014/main" id="{995E2B70-92CD-4111-AB78-4B8A2B41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7419"/>
            <a:ext cx="2369195" cy="23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fashion-stickers.ru/58309-thickbox_default/boevoy-samolet.jpg">
            <a:extLst>
              <a:ext uri="{FF2B5EF4-FFF2-40B4-BE49-F238E27FC236}">
                <a16:creationId xmlns:a16="http://schemas.microsoft.com/office/drawing/2014/main" id="{8D2BAFD2-9DC9-4E6D-A312-A27678BF7F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1078"/>
            <a:ext cx="2613967" cy="26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fashion-stickers.ru/58309-thickbox_default/boevoy-samolet.jpg">
            <a:extLst>
              <a:ext uri="{FF2B5EF4-FFF2-40B4-BE49-F238E27FC236}">
                <a16:creationId xmlns:a16="http://schemas.microsoft.com/office/drawing/2014/main" id="{7E25A6D2-0EFB-451E-BE12-4B47588A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165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fashion-stickers.ru/58309-thickbox_default/boevoy-samolet.jpg">
            <a:extLst>
              <a:ext uri="{FF2B5EF4-FFF2-40B4-BE49-F238E27FC236}">
                <a16:creationId xmlns:a16="http://schemas.microsoft.com/office/drawing/2014/main" id="{0236B4AD-6379-422D-9978-C24C4237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6077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fashion-stickers.ru/58309-thickbox_default/boevoy-samolet.jpg">
            <a:extLst>
              <a:ext uri="{FF2B5EF4-FFF2-40B4-BE49-F238E27FC236}">
                <a16:creationId xmlns:a16="http://schemas.microsoft.com/office/drawing/2014/main" id="{535F7A07-5E18-4B51-A03C-E93798C0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33" y="13517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ds03.infourok.ru/uploads/ex/0725/0002d9cc-255adb95/hello_html_m4389f422.png">
            <a:extLst>
              <a:ext uri="{FF2B5EF4-FFF2-40B4-BE49-F238E27FC236}">
                <a16:creationId xmlns:a16="http://schemas.microsoft.com/office/drawing/2014/main" id="{852665FF-A66F-4F65-9CE5-D0FCB94BE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883">
            <a:off x="5611779" y="1709141"/>
            <a:ext cx="3199286" cy="176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ds03.infourok.ru/uploads/ex/0725/0002d9cc-255adb95/hello_html_m4389f422.png">
            <a:extLst>
              <a:ext uri="{FF2B5EF4-FFF2-40B4-BE49-F238E27FC236}">
                <a16:creationId xmlns:a16="http://schemas.microsoft.com/office/drawing/2014/main" id="{49C7972B-C12F-4840-BA4F-7175A0DF8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883">
            <a:off x="5175442" y="4054413"/>
            <a:ext cx="3809786" cy="21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73441"/>
      </p:ext>
    </p:extLst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D5291-35F1-4056-B6BF-30C8CBDA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Задача: «Ване на день рожденье подарили 4х солдатиков и 2 танка. Сколько всего игрушек подарили Ване?»</a:t>
            </a:r>
          </a:p>
        </p:txBody>
      </p:sp>
      <p:pic>
        <p:nvPicPr>
          <p:cNvPr id="8194" name="Picture 2" descr="http://st.depositphotos.com/1007989/3946/i/110/depositphotos_39464265-Soldier-Salute.jpg">
            <a:extLst>
              <a:ext uri="{FF2B5EF4-FFF2-40B4-BE49-F238E27FC236}">
                <a16:creationId xmlns:a16="http://schemas.microsoft.com/office/drawing/2014/main" id="{47BA1FA8-EE26-4784-B386-EB5EB574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9111"/>
            <a:ext cx="1882552" cy="27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.depositphotos.com/1007989/3946/i/110/depositphotos_39464265-Soldier-Salute.jpg">
            <a:extLst>
              <a:ext uri="{FF2B5EF4-FFF2-40B4-BE49-F238E27FC236}">
                <a16:creationId xmlns:a16="http://schemas.microsoft.com/office/drawing/2014/main" id="{FDCC0458-BC0A-45B5-86FA-817D134BC5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09110"/>
            <a:ext cx="1882552" cy="27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.depositphotos.com/1007989/3946/i/110/depositphotos_39464265-Soldier-Salute.jpg">
            <a:extLst>
              <a:ext uri="{FF2B5EF4-FFF2-40B4-BE49-F238E27FC236}">
                <a16:creationId xmlns:a16="http://schemas.microsoft.com/office/drawing/2014/main" id="{E4B66815-13F3-46F3-889F-26F0A948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80" y="1417638"/>
            <a:ext cx="1882552" cy="27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.depositphotos.com/1007989/3946/i/110/depositphotos_39464265-Soldier-Salute.jpg">
            <a:extLst>
              <a:ext uri="{FF2B5EF4-FFF2-40B4-BE49-F238E27FC236}">
                <a16:creationId xmlns:a16="http://schemas.microsoft.com/office/drawing/2014/main" id="{5FA466FF-14C8-4B35-9CF3-0CDA03C5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64" y="1417638"/>
            <a:ext cx="1882552" cy="27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kcoin8.com/images/tank-cartoon-clipart-7.jpg">
            <a:extLst>
              <a:ext uri="{FF2B5EF4-FFF2-40B4-BE49-F238E27FC236}">
                <a16:creationId xmlns:a16="http://schemas.microsoft.com/office/drawing/2014/main" id="{4ABAD5E5-8B8B-40B1-96FA-36E5F50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88" y="4273379"/>
            <a:ext cx="1906429" cy="20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dkcoin8.com/images/tank-cartoon-clipart-7.jpg">
            <a:extLst>
              <a:ext uri="{FF2B5EF4-FFF2-40B4-BE49-F238E27FC236}">
                <a16:creationId xmlns:a16="http://schemas.microsoft.com/office/drawing/2014/main" id="{C408EA67-00C2-453C-BEFA-1BAEFCD6E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80" y="4231088"/>
            <a:ext cx="1945980" cy="20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05836"/>
      </p:ext>
    </p:extLst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888\Desktop\рода войск\0_bbf66_3e5fd92f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80591"/>
            <a:ext cx="8572560" cy="6777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1626783"/>
            <a:ext cx="6715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Армия любимая 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армии любимой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 стар и млад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ей, непобедимой,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каждый рад.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в армии солдаты, 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Танкисты, моряки,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сильные ребята,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 не страшны враги!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Стоят ракеты где-то,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замке граница.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так чудесно это,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нам спокойно спится!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Гурина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8715436" cy="55367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81019" y="0"/>
            <a:ext cx="718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Военно-морской флот: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888\Desktop\рода войск\вмф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8440996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1B59B-AD58-4D95-9671-D08E5645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575FE-F1F2-469C-9256-9E2792D56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omedia.org/uploads/posts/2013-01/1359625306_0opyjnag3dkk58h.jpeg">
            <a:extLst>
              <a:ext uri="{FF2B5EF4-FFF2-40B4-BE49-F238E27FC236}">
                <a16:creationId xmlns:a16="http://schemas.microsoft.com/office/drawing/2014/main" id="{B6D7FDF3-9ECA-4E54-BDA6-AA5A7137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6"/>
            <a:ext cx="539570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here-best.ru/_nw/40/86149.jpg">
            <a:extLst>
              <a:ext uri="{FF2B5EF4-FFF2-40B4-BE49-F238E27FC236}">
                <a16:creationId xmlns:a16="http://schemas.microsoft.com/office/drawing/2014/main" id="{FE914B0C-43BC-405F-8B0E-7A16FA8E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06" y="37026"/>
            <a:ext cx="3694391" cy="49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hicagohacksbig.com/images/362969jpg-clipart-4.jpg">
            <a:extLst>
              <a:ext uri="{FF2B5EF4-FFF2-40B4-BE49-F238E27FC236}">
                <a16:creationId xmlns:a16="http://schemas.microsoft.com/office/drawing/2014/main" id="{19EF62E8-31DC-44B4-86ED-9508C593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66" y="5005968"/>
            <a:ext cx="3694391" cy="1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85050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88\Desktop\рода войск\текс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6844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14311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368FD2-4474-4DC7-9265-8B0F1FA75C1B}"/>
              </a:ext>
            </a:extLst>
          </p:cNvPr>
          <p:cNvSpPr/>
          <p:nvPr/>
        </p:nvSpPr>
        <p:spPr>
          <a:xfrm>
            <a:off x="1034301" y="2967335"/>
            <a:ext cx="7075399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«Курс молодого бойца»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726D0-2CCC-4110-B1D0-958CD25F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24C3D6-99D1-4A19-AD20-EF8EA81F2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58/263652/img18.jpg">
            <a:extLst>
              <a:ext uri="{FF2B5EF4-FFF2-40B4-BE49-F238E27FC236}">
                <a16:creationId xmlns:a16="http://schemas.microsoft.com/office/drawing/2014/main" id="{18A47A58-37F1-48C5-BBCA-635638F95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97303"/>
      </p:ext>
    </p:extLst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B8134-2CD1-4E0C-A5B9-380F86E7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CC64796-414D-4297-839B-DB298D0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bigslide.ru/images/6/5985/960/img11.jpg">
            <a:extLst>
              <a:ext uri="{FF2B5EF4-FFF2-40B4-BE49-F238E27FC236}">
                <a16:creationId xmlns:a16="http://schemas.microsoft.com/office/drawing/2014/main" id="{C431334E-25F9-4D39-B384-99644A7E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85727"/>
      </p:ext>
    </p:extLst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CF801-CA88-47E0-AE14-09289CB9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DEEFEB-C162-4D8B-9434-588EB907B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bigslide.ru/images/45/44419/831/img7.jpg">
            <a:extLst>
              <a:ext uri="{FF2B5EF4-FFF2-40B4-BE49-F238E27FC236}">
                <a16:creationId xmlns:a16="http://schemas.microsoft.com/office/drawing/2014/main" id="{0318A897-0224-4DD4-A6EE-604B3662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7"/>
            <a:ext cx="9036495" cy="67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85316"/>
      </p:ext>
    </p:extLst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9C512-9A46-49A9-A578-FC7AA7C5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703DF-613C-4EB4-8297-A4DFAB717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bigslide.ru/images/38/37597/831/img29.jpg">
            <a:extLst>
              <a:ext uri="{FF2B5EF4-FFF2-40B4-BE49-F238E27FC236}">
                <a16:creationId xmlns:a16="http://schemas.microsoft.com/office/drawing/2014/main" id="{8096A65B-98AF-4251-853D-30558EC8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"/>
            <a:ext cx="8964487" cy="672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70214"/>
      </p:ext>
    </p:extLst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owerpoint4you.ru/wp-content/uploads/2009/11/pre5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Снайпер 3-го Белорусского фронта старший сержант Роза Шан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571480"/>
            <a:ext cx="4184353" cy="55721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2643182"/>
            <a:ext cx="2714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Кавалер Ордена Славы II и III степеней снайпер  старший сержант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Роза Георгиевна Шанина.</a:t>
            </a:r>
          </a:p>
        </p:txBody>
      </p:sp>
    </p:spTree>
    <p:extLst>
      <p:ext uri="{BB962C8B-B14F-4D97-AF65-F5344CB8AC3E}">
        <p14:creationId xmlns:p14="http://schemas.microsoft.com/office/powerpoint/2010/main" val="3873061862"/>
      </p:ext>
    </p:extLst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71612"/>
            <a:ext cx="8001056" cy="52863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34667" y="0"/>
            <a:ext cx="62746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Сухопутные войска: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Танковые войска </a:t>
            </a:r>
          </a:p>
        </p:txBody>
      </p:sp>
      <p:pic>
        <p:nvPicPr>
          <p:cNvPr id="2051" name="Picture 3" descr="C:\Users\888\Desktop\рода войск\танк.войс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643050"/>
            <a:ext cx="7715304" cy="50083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62D3-6F0B-411B-A522-443A2283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7A0F1-9021-41E5-AFDB-1AF38840A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ttps://ukraina.ru/images/101829/13/1018291373.jpg">
            <a:extLst>
              <a:ext uri="{FF2B5EF4-FFF2-40B4-BE49-F238E27FC236}">
                <a16:creationId xmlns:a16="http://schemas.microsoft.com/office/drawing/2014/main" id="{A44CC661-558F-4BA8-81B8-06367072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8" y="404664"/>
            <a:ext cx="8829864" cy="50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12076"/>
      </p:ext>
    </p:extLst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105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1.Сколько на экране военных вертолетов? Посчитай?</vt:lpstr>
      <vt:lpstr>2.Что лишнее? Почему?</vt:lpstr>
      <vt:lpstr>Презентация PowerPoint</vt:lpstr>
      <vt:lpstr>Задача: « Военный корабль вышел в море в понедельник,  через три дня он должна вернуться обратно. В какой день он вернется?»</vt:lpstr>
      <vt:lpstr>Задача: «В небе летело 5  самолетов , затем к ним вылетело еще 3 самолета. Сколько самолетов стало?» »</vt:lpstr>
      <vt:lpstr>Задача: «Ване на день рожденье подарили 4х солдатиков и 2 танка. Сколько всего игрушек подарили Ване?»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888</dc:creator>
  <cp:lastModifiedBy>alik алик</cp:lastModifiedBy>
  <cp:revision>62</cp:revision>
  <dcterms:created xsi:type="dcterms:W3CDTF">2015-02-07T08:31:24Z</dcterms:created>
  <dcterms:modified xsi:type="dcterms:W3CDTF">2018-02-11T15:36:01Z</dcterms:modified>
</cp:coreProperties>
</file>